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8" r:id="rId10"/>
    <p:sldId id="289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2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15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Magnitude &gt;8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America</a:t>
            </a:r>
          </a:p>
          <a:p>
            <a:endParaRPr lang="en-US" sz="1800" dirty="0"/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13" y="2758778"/>
            <a:ext cx="1835244" cy="283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significant earthquakes were spotted in the states of California and Alaska.</a:t>
            </a:r>
          </a:p>
          <a:p>
            <a:r>
              <a:rPr lang="en-US" sz="1800" dirty="0"/>
              <a:t>1980 – 2020 there were 26 earthquakes of magnitude &gt; 7.0 in US.</a:t>
            </a:r>
          </a:p>
          <a:p>
            <a:r>
              <a:rPr lang="en-US" sz="1800" dirty="0"/>
              <a:t>The data indicates Aleutian Arc in Alaska to be the most seismically active region.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Over 2000 </a:t>
            </a:r>
            <a:r>
              <a:rPr lang="en-US" sz="1800" dirty="0"/>
              <a:t>quakes in US with a magnitude of 5.0 and above</a:t>
            </a:r>
          </a:p>
          <a:p>
            <a:r>
              <a:rPr lang="en-US" sz="1800" dirty="0"/>
              <a:t>The largest of them was on 1986 May 7.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2" y="1990503"/>
            <a:ext cx="5361945" cy="3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824255"/>
            <a:ext cx="7843262" cy="258863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Per the chart on global data it does appear earthquakes are increasing in frequency over time. </a:t>
            </a:r>
            <a:r>
              <a:rPr lang="en-US" sz="1800"/>
              <a:t>However, this </a:t>
            </a:r>
            <a:r>
              <a:rPr lang="en-US" sz="1800" dirty="0"/>
              <a:t>doesn’t account for advances in seismic technology to detect earthquakes.  </a:t>
            </a:r>
          </a:p>
          <a:p>
            <a:r>
              <a:rPr lang="en-US" sz="1800" dirty="0"/>
              <a:t>We also did not observe the severity of earthquakes increasing over time</a:t>
            </a:r>
          </a:p>
          <a:p>
            <a:r>
              <a:rPr lang="en-US" sz="1800" dirty="0"/>
              <a:t>Pacific plate’s movement (e.g. </a:t>
            </a:r>
            <a:r>
              <a:rPr lang="en-US" sz="1800" dirty="0" err="1"/>
              <a:t>subducting</a:t>
            </a:r>
            <a:r>
              <a:rPr lang="en-US" sz="1800" dirty="0"/>
              <a:t>, spreading, slipping or colliding) seems to be the cause of the most severe earthquakes</a:t>
            </a:r>
          </a:p>
          <a:p>
            <a:r>
              <a:rPr lang="en-US" sz="1800" dirty="0"/>
              <a:t>The earthquake magnitude is correlated with significance but not the depth</a:t>
            </a:r>
          </a:p>
          <a:p>
            <a:r>
              <a:rPr lang="en-US" sz="1800" dirty="0"/>
              <a:t>Most earthquakes in US occur at the west coast, probably because that’s where the north American plate meet the pacific plate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Creating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 txBox="1">
            <a:spLocks/>
          </p:cNvSpPr>
          <p:nvPr/>
        </p:nvSpPr>
        <p:spPr>
          <a:xfrm>
            <a:off x="7095392" y="2856427"/>
            <a:ext cx="4647951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 Code Here</a:t>
            </a:r>
          </a:p>
        </p:txBody>
      </p:sp>
    </p:spTree>
    <p:extLst>
      <p:ext uri="{BB962C8B-B14F-4D97-AF65-F5344CB8AC3E}">
        <p14:creationId xmlns:p14="http://schemas.microsoft.com/office/powerpoint/2010/main" val="1849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88" y="1682529"/>
            <a:ext cx="6375772" cy="278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582</Words>
  <Application>Microsoft Office PowerPoint</Application>
  <PresentationFormat>Widescreen</PresentationFormat>
  <Paragraphs>128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Code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2021-01-05T20:33:15Z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